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62" r:id="rId11"/>
    <p:sldId id="2491" r:id="rId12"/>
    <p:sldId id="2492" r:id="rId13"/>
    <p:sldId id="2493" r:id="rId14"/>
    <p:sldId id="2483" r:id="rId15"/>
    <p:sldId id="2451" r:id="rId16"/>
    <p:sldId id="24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91"/>
            <p14:sldId id="2492"/>
          </p14:sldIdLst>
        </p14:section>
        <p14:section name="Getting help" id="{AE4AA0DF-5F33-4441-82A2-088D3CC5A766}">
          <p14:sldIdLst>
            <p14:sldId id="2493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iscord.gg/riotgamesdevre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github.com/pseudonym117/Riot-Watcher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github.com/Canisback/pantheon" TargetMode="External"/><Relationship Id="rId4" Type="http://schemas.openxmlformats.org/officeDocument/2006/relationships/hyperlink" Target="https://github.com/paaksing/Py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Each library has its own documentation explaining what different functions do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code documentation also has examples!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Because the Riot API community is relatively small, searching the internet if you have a problem doesn’t really help.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Check out the Riot Games Developer discord server:</a:t>
            </a:r>
            <a:br>
              <a:rPr lang="en-US" sz="1800" dirty="0"/>
            </a:br>
            <a:r>
              <a:rPr lang="en-US" sz="18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8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You can also reach out to me or others in the community if you have questions!</a:t>
            </a:r>
          </a:p>
        </p:txBody>
      </p:sp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8C92AB-03BD-4989-8E59-B0F4601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77"/>
          <a:stretch/>
        </p:blipFill>
        <p:spPr>
          <a:xfrm>
            <a:off x="6323430" y="1210586"/>
            <a:ext cx="5547095" cy="24840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780A-A14C-4883-9161-247A66667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5080"/>
          <a:stretch/>
        </p:blipFill>
        <p:spPr>
          <a:xfrm>
            <a:off x="6323430" y="3978515"/>
            <a:ext cx="5545541" cy="24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Same as Module 2, but now with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59A4E-7A4B-4F55-8786-30563446B116}"/>
              </a:ext>
            </a:extLst>
          </p:cNvPr>
          <p:cNvSpPr/>
          <p:nvPr/>
        </p:nvSpPr>
        <p:spPr>
          <a:xfrm>
            <a:off x="377632" y="3630966"/>
            <a:ext cx="3999059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Automating API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3: Automation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spc="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python libraries?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 library is a collection of books or is a room or place where many books are stored to be used later. 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Similarly, in the programming world, a library is a collection of precompiled codes that can be used later in a program for some specific well-defined operations.</a:t>
            </a:r>
          </a:p>
          <a:p>
            <a:pPr marL="457200"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Example: </a:t>
            </a:r>
            <a:r>
              <a:rPr lang="en-US" sz="1600" i="1" dirty="0">
                <a:solidFill>
                  <a:schemeClr val="bg1"/>
                </a:solidFill>
              </a:rPr>
              <a:t>pandas</a:t>
            </a:r>
            <a:r>
              <a:rPr lang="en-US" sz="1600" dirty="0">
                <a:solidFill>
                  <a:schemeClr val="bg1"/>
                </a:solidFill>
              </a:rPr>
              <a:t> let us preform a bunch of operations on a dataset</a:t>
            </a:r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688A535-B4C5-4B5A-ABE3-E9D1E5A7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06455"/>
            <a:ext cx="6642532" cy="406685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9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Libraries for the riot api</a:t>
            </a:r>
          </a:p>
        </p:txBody>
      </p:sp>
      <p:grpSp>
        <p:nvGrpSpPr>
          <p:cNvPr id="129" name="Group 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Thankfully, people have written libraries that allow us to automate Riot API interactions!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programming language has its own version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Simplifies complicated requests into short code bits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Rectangle 1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F6A2A99-5D03-4535-986E-BBC5C2A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46451"/>
            <a:ext cx="4397433" cy="989637"/>
          </a:xfrm>
          <a:prstGeom prst="rect">
            <a:avLst/>
          </a:prstGeom>
        </p:spPr>
      </p:pic>
      <p:sp>
        <p:nvSpPr>
          <p:cNvPr id="134" name="Rectangle 10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5684-C114-4EDB-8CD8-CB4A7AC6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3922711"/>
            <a:ext cx="4395569" cy="20891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8CCDD38-1CE6-46BE-94E2-D3112095B809}"/>
              </a:ext>
            </a:extLst>
          </p:cNvPr>
          <p:cNvSpPr txBox="1">
            <a:spLocks/>
          </p:cNvSpPr>
          <p:nvPr/>
        </p:nvSpPr>
        <p:spPr>
          <a:xfrm>
            <a:off x="7013264" y="1001690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Getting champion mastery with the </a:t>
            </a:r>
            <a:r>
              <a:rPr lang="en-US" sz="1200" i="1" dirty="0"/>
              <a:t>Cassiopeia</a:t>
            </a:r>
            <a:r>
              <a:rPr lang="en-US" sz="1200" dirty="0"/>
              <a:t> library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DC2FD16C-4A32-4AD5-9E3E-6CAC079A5F87}"/>
              </a:ext>
            </a:extLst>
          </p:cNvPr>
          <p:cNvSpPr txBox="1">
            <a:spLocks/>
          </p:cNvSpPr>
          <p:nvPr/>
        </p:nvSpPr>
        <p:spPr>
          <a:xfrm>
            <a:off x="7013263" y="3576967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Checking competitive match rank with </a:t>
            </a:r>
            <a:r>
              <a:rPr lang="en-US" sz="1200" i="1" dirty="0"/>
              <a:t>Riot Watch </a:t>
            </a:r>
            <a:r>
              <a:rPr lang="en-US" sz="12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07557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riot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Libraries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4008384" cy="4719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i="1" dirty="0"/>
              <a:t>Riot Watcher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Least buggy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Supports different Riot games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Cassiopeia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Easiest to use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Web-based integrations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 err="1"/>
              <a:t>Pyot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 err="1"/>
              <a:t>AsyncIO</a:t>
            </a:r>
            <a:r>
              <a:rPr lang="en-US" sz="1800" dirty="0"/>
              <a:t> based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Does not support </a:t>
            </a:r>
            <a:r>
              <a:rPr lang="en-US" sz="1800" dirty="0" err="1"/>
              <a:t>DDragon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https://github.com/paaksing/Pyot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Pantheon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Simpler </a:t>
            </a:r>
            <a:r>
              <a:rPr lang="en-US" sz="1800" dirty="0" err="1"/>
              <a:t>Pyot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Supports most endpoints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https://github.com/Canisback/pantheon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3FCBDF-335C-4BCB-8FCF-BD7FD5E74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81" y="1457471"/>
            <a:ext cx="6759151" cy="46638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765</TotalTime>
  <Words>783</Words>
  <Application>Microsoft Office PowerPoint</Application>
  <PresentationFormat>Widescreen</PresentationFormat>
  <Paragraphs>125</Paragraphs>
  <Slides>13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3: Automating API interactions</vt:lpstr>
      <vt:lpstr>Module 3: Automation</vt:lpstr>
      <vt:lpstr>What are python libraries?</vt:lpstr>
      <vt:lpstr>Libraries for the riot api</vt:lpstr>
      <vt:lpstr>Popular riot api Python Libraries</vt:lpstr>
      <vt:lpstr>Where to get help</vt:lpstr>
      <vt:lpstr>Automating an API request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54</cp:revision>
  <dcterms:created xsi:type="dcterms:W3CDTF">2020-12-14T19:35:28Z</dcterms:created>
  <dcterms:modified xsi:type="dcterms:W3CDTF">2022-02-18T20:01:22Z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